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68036-386C-4F99-A9C9-1DD76C8129A6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CFBCB-2751-4DB5-9075-52B5C72473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1C274-6FA5-40D7-BE5C-574B75BCE257}" type="datetimeFigureOut">
              <a:rPr lang="en-US" smtClean="0"/>
              <a:pPr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C7040-2996-4110-AEA7-75974696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ACIP and ACA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January, 2011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status quo 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ACIP recommendations binding on some buyers of vaccines (e.g., VFC) but serve as “moral suasion” for private plans.</a:t>
            </a:r>
          </a:p>
          <a:p>
            <a:r>
              <a:rPr lang="en-US" dirty="0" smtClean="0"/>
              <a:t>Still most private plans covered recommended vaccines and then some, but things varied a lot.</a:t>
            </a:r>
          </a:p>
          <a:p>
            <a:r>
              <a:rPr lang="en-US" dirty="0" smtClean="0"/>
              <a:t>And of course uninsured were not covered at all.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Health Reform is health insurance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While some experiments in delivery systems, most of the legislation affects public (Medicaid) and much though not all private insurance.</a:t>
            </a:r>
          </a:p>
          <a:p>
            <a:r>
              <a:rPr lang="en-US" dirty="0" smtClean="0"/>
              <a:t>The key provisions: ACIP recommended vaccines must be fully covered in qualified plans. (And subsidies to Medicaid to get to zero cost sharing.)</a:t>
            </a:r>
          </a:p>
          <a:p>
            <a:r>
              <a:rPr lang="en-US" dirty="0" smtClean="0"/>
              <a:t>In the context of increasing number covered, and converting private insurance into a federally regulated industry.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good news and the mixed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people with free access to vaccines.</a:t>
            </a:r>
          </a:p>
          <a:p>
            <a:r>
              <a:rPr lang="en-US" dirty="0" smtClean="0"/>
              <a:t>But the high and increasing cost of vaccines and medical care in general will prompt public efforts at spending control.</a:t>
            </a:r>
          </a:p>
          <a:p>
            <a:r>
              <a:rPr lang="en-US" dirty="0" smtClean="0"/>
              <a:t>ACIP already concerned about “cost” as well as effectiveness.</a:t>
            </a:r>
          </a:p>
          <a:p>
            <a:r>
              <a:rPr lang="en-US" dirty="0" smtClean="0"/>
              <a:t>So we may expect more amateur cost effectiveness analysis.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of private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Substantial potential expansion in those with approved private coverage will greatly nearly eliminate the population uninsured or underinsured for recommended vaccines.</a:t>
            </a:r>
          </a:p>
          <a:p>
            <a:r>
              <a:rPr lang="en-US" dirty="0" smtClean="0"/>
              <a:t>And so private coverage may crowd out VFC, </a:t>
            </a:r>
            <a:r>
              <a:rPr lang="en-US" smtClean="0"/>
              <a:t>Section </a:t>
            </a:r>
            <a:r>
              <a:rPr lang="en-US" smtClean="0"/>
              <a:t>317</a:t>
            </a:r>
            <a:r>
              <a:rPr lang="en-US" smtClean="0"/>
              <a:t>, </a:t>
            </a:r>
            <a:r>
              <a:rPr lang="en-US" dirty="0" smtClean="0"/>
              <a:t>federal clinics, and the whole structure of government provision of discounted vaccines.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ACIP as a government body now deciding for people paying with private funds for insurance: how to think about this?  What does it mean now to recommend (or not)?</a:t>
            </a:r>
          </a:p>
          <a:p>
            <a:r>
              <a:rPr lang="en-US" dirty="0" smtClean="0"/>
              <a:t>Changes in form of coverage may upset the two tier pricing of vaccines.</a:t>
            </a:r>
          </a:p>
          <a:p>
            <a:r>
              <a:rPr lang="en-US" dirty="0" smtClean="0"/>
              <a:t>And the varieties of insurance may matter for complementary inputs.  Medicaid </a:t>
            </a:r>
            <a:r>
              <a:rPr lang="en-US" dirty="0" err="1" smtClean="0"/>
              <a:t>vs</a:t>
            </a:r>
            <a:r>
              <a:rPr lang="en-US" dirty="0" smtClean="0"/>
              <a:t> private insurance.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economic puzzle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Calculate medical benefits and risks for vaccine.  Get some idea of the price (not “cost”).</a:t>
            </a:r>
          </a:p>
          <a:p>
            <a:r>
              <a:rPr lang="en-US" dirty="0" smtClean="0"/>
              <a:t>If net medical benefits are high and price is “low”, recommend covering.</a:t>
            </a:r>
          </a:p>
          <a:p>
            <a:r>
              <a:rPr lang="en-US" dirty="0" smtClean="0"/>
              <a:t>If net medical benefits are zero, do not recommend.</a:t>
            </a:r>
          </a:p>
          <a:p>
            <a:r>
              <a:rPr lang="en-US" dirty="0" smtClean="0"/>
              <a:t>What to say if net medical benefits are unequivocally positive for some population but not large relative to cost? If they are not paying the cost?  If they are?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“marginal”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Option: recommend that vaccine be free but let coverage be voluntary. (HPV for boys?)</a:t>
            </a:r>
          </a:p>
          <a:p>
            <a:r>
              <a:rPr lang="en-US" dirty="0" smtClean="0"/>
              <a:t>This works for VFC and government plans but what about private ones?</a:t>
            </a:r>
          </a:p>
          <a:p>
            <a:r>
              <a:rPr lang="en-US" dirty="0" smtClean="0"/>
              <a:t>And what if net benefits are really small but still positive and price is high.  Should private plans be forbidden to cover or should coverage be an option?</a:t>
            </a:r>
          </a:p>
          <a:p>
            <a:r>
              <a:rPr lang="en-US" dirty="0" smtClean="0"/>
              <a:t>Is ACIP delegated to control “society’s” resources when not all are administered directly by society?</a:t>
            </a:r>
          </a:p>
          <a:p>
            <a:r>
              <a:rPr lang="en-US" dirty="0" smtClean="0"/>
              <a:t>Should out of pocket payment be an option?  And if it is, given the tax subsidy, why not let employers cover?  But what about exchange plans, especially platinum versions?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Insurance coverage now variable and heterogeneous.</a:t>
            </a:r>
          </a:p>
          <a:p>
            <a:r>
              <a:rPr lang="en-US" dirty="0" smtClean="0"/>
              <a:t>Because our population is varied and heterogeneous.</a:t>
            </a:r>
          </a:p>
          <a:p>
            <a:r>
              <a:rPr lang="en-US" dirty="0" smtClean="0"/>
              <a:t>So what to do when public policy pushes toward greater uniformity?</a:t>
            </a:r>
          </a:p>
          <a:p>
            <a:r>
              <a:rPr lang="en-US" dirty="0" smtClean="0"/>
              <a:t>Opt out of controls?  With some public money (vouchers)? </a:t>
            </a:r>
            <a:r>
              <a:rPr lang="en-US" smtClean="0"/>
              <a:t>With 100% your </a:t>
            </a:r>
            <a:r>
              <a:rPr lang="en-US" dirty="0" smtClean="0"/>
              <a:t>own money?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557</Words>
  <Application>Microsoft Office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ACIP and ACA</vt:lpstr>
      <vt:lpstr>The status quo ante</vt:lpstr>
      <vt:lpstr>Health Reform is health insurance reform</vt:lpstr>
      <vt:lpstr>The good news and the mixed news</vt:lpstr>
      <vt:lpstr>Expansion of private coverage</vt:lpstr>
      <vt:lpstr>Challenges</vt:lpstr>
      <vt:lpstr>The economic puzzle</vt:lpstr>
      <vt:lpstr>The “marginal” case</vt:lpstr>
      <vt:lpstr>The issue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ACIP and ACA</dc:title>
  <dc:creator>pauly</dc:creator>
  <cp:lastModifiedBy>Mark Pauly</cp:lastModifiedBy>
  <cp:revision>6</cp:revision>
  <dcterms:created xsi:type="dcterms:W3CDTF">2011-01-17T23:22:24Z</dcterms:created>
  <dcterms:modified xsi:type="dcterms:W3CDTF">2011-01-18T14:10:07Z</dcterms:modified>
</cp:coreProperties>
</file>